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368" r:id="rId2"/>
    <p:sldId id="331" r:id="rId3"/>
    <p:sldId id="332" r:id="rId4"/>
    <p:sldId id="378" r:id="rId5"/>
    <p:sldId id="379" r:id="rId6"/>
    <p:sldId id="377" r:id="rId7"/>
    <p:sldId id="376" r:id="rId8"/>
    <p:sldId id="380" r:id="rId9"/>
    <p:sldId id="381" r:id="rId10"/>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159"/>
    <p:restoredTop sz="94940"/>
  </p:normalViewPr>
  <p:slideViewPr>
    <p:cSldViewPr snapToGrid="0">
      <p:cViewPr varScale="1">
        <p:scale>
          <a:sx n="231" d="100"/>
          <a:sy n="231" d="100"/>
        </p:scale>
        <p:origin x="208" y="480"/>
      </p:cViewPr>
      <p:guideLst/>
    </p:cSldViewPr>
  </p:slideViewPr>
  <p:notesTextViewPr>
    <p:cViewPr>
      <p:scale>
        <a:sx n="1" d="1"/>
        <a:sy n="1" d="1"/>
      </p:scale>
      <p:origin x="0" y="0"/>
    </p:cViewPr>
  </p:notesTextViewPr>
  <p:notesViewPr>
    <p:cSldViewPr snapToGrid="0">
      <p:cViewPr varScale="1">
        <p:scale>
          <a:sx n="118" d="100"/>
          <a:sy n="118" d="100"/>
        </p:scale>
        <p:origin x="516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16/1/2026</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52332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45143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4502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66227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93418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1/16/26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1/16/26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1/16/26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1/16/26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1/16/26</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1/16/26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1/16/26</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1/16/26</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1/16/26</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1/16/26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1/16/26</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1/16/26</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59996"/>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John 1:19-34</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3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804E597-0611-8AE1-28AB-B2CD5F7C3B10}"/>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3FD29620-74E4-0616-45F2-262ED163EFFB}"/>
              </a:ext>
            </a:extLst>
          </p:cNvPr>
          <p:cNvSpPr txBox="1">
            <a:spLocks noChangeArrowheads="1"/>
          </p:cNvSpPr>
          <p:nvPr/>
        </p:nvSpPr>
        <p:spPr bwMode="auto">
          <a:xfrm>
            <a:off x="22444" y="0"/>
            <a:ext cx="9144000" cy="4596002"/>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19 </a:t>
            </a:r>
            <a:r>
              <a:rPr lang="en-AU" sz="2800" dirty="0">
                <a:solidFill>
                  <a:srgbClr val="FFFFFF"/>
                </a:solidFill>
                <a:effectLst/>
                <a:latin typeface="Times New Roman" panose="02020603050405020304" pitchFamily="18" charset="0"/>
                <a:ea typeface="Times New Roman" panose="02020603050405020304" pitchFamily="18" charset="0"/>
              </a:rPr>
              <a:t>And this is the testimony of John, when the Jews sent priests and Levites from Jerusalem to ask him, “Who are you?”  </a:t>
            </a:r>
            <a:r>
              <a:rPr lang="en-AU" sz="2800" b="1" baseline="30000" dirty="0">
                <a:solidFill>
                  <a:srgbClr val="FFFFFF"/>
                </a:solidFill>
                <a:effectLst/>
                <a:latin typeface="Times New Roman" panose="02020603050405020304" pitchFamily="18" charset="0"/>
                <a:ea typeface="Times New Roman" panose="02020603050405020304" pitchFamily="18" charset="0"/>
              </a:rPr>
              <a:t>20 </a:t>
            </a:r>
            <a:r>
              <a:rPr lang="en-AU" sz="2800" dirty="0">
                <a:solidFill>
                  <a:srgbClr val="FFFFFF"/>
                </a:solidFill>
                <a:effectLst/>
                <a:latin typeface="Times New Roman" panose="02020603050405020304" pitchFamily="18" charset="0"/>
                <a:ea typeface="Times New Roman" panose="02020603050405020304" pitchFamily="18" charset="0"/>
              </a:rPr>
              <a:t>He confessed, and did not deny, but confessed, “I am not the Christ.”  </a:t>
            </a:r>
            <a:r>
              <a:rPr lang="en-AU" sz="2800" b="1" baseline="30000" dirty="0">
                <a:solidFill>
                  <a:srgbClr val="FFFFFF"/>
                </a:solidFill>
                <a:effectLst/>
                <a:latin typeface="Times New Roman" panose="02020603050405020304" pitchFamily="18" charset="0"/>
                <a:ea typeface="Times New Roman" panose="02020603050405020304" pitchFamily="18" charset="0"/>
              </a:rPr>
              <a:t>21 </a:t>
            </a:r>
            <a:r>
              <a:rPr lang="en-AU" sz="2800" dirty="0">
                <a:solidFill>
                  <a:srgbClr val="FFFFFF"/>
                </a:solidFill>
                <a:effectLst/>
                <a:latin typeface="Times New Roman" panose="02020603050405020304" pitchFamily="18" charset="0"/>
                <a:ea typeface="Times New Roman" panose="02020603050405020304" pitchFamily="18" charset="0"/>
              </a:rPr>
              <a:t>And they asked him, “What then?  Are you Elijah?”  He said, “I am not.”  “Are you the Prophet?”  And he answered, “No.”  </a:t>
            </a:r>
            <a:r>
              <a:rPr lang="en-AU" sz="2800" b="1" baseline="30000" dirty="0">
                <a:solidFill>
                  <a:srgbClr val="FFFFFF"/>
                </a:solidFill>
                <a:effectLst/>
                <a:latin typeface="Times New Roman" panose="02020603050405020304" pitchFamily="18" charset="0"/>
                <a:ea typeface="Times New Roman" panose="02020603050405020304" pitchFamily="18" charset="0"/>
              </a:rPr>
              <a:t>22 </a:t>
            </a:r>
            <a:r>
              <a:rPr lang="en-AU" sz="2800" dirty="0">
                <a:solidFill>
                  <a:srgbClr val="FFFFFF"/>
                </a:solidFill>
                <a:effectLst/>
                <a:latin typeface="Times New Roman" panose="02020603050405020304" pitchFamily="18" charset="0"/>
                <a:ea typeface="Times New Roman" panose="02020603050405020304" pitchFamily="18" charset="0"/>
              </a:rPr>
              <a:t>So they said to him, “Who are you?  We need to give an answer to those who sent us.  What do you say about yourself?”  </a:t>
            </a:r>
            <a:r>
              <a:rPr lang="en-AU" sz="2800" b="1" baseline="30000" dirty="0">
                <a:solidFill>
                  <a:srgbClr val="FFFFFF"/>
                </a:solidFill>
                <a:effectLst/>
                <a:latin typeface="Times New Roman" panose="02020603050405020304" pitchFamily="18" charset="0"/>
                <a:ea typeface="Times New Roman" panose="02020603050405020304" pitchFamily="18" charset="0"/>
              </a:rPr>
              <a:t>23 </a:t>
            </a:r>
            <a:r>
              <a:rPr lang="en-AU" sz="2800" dirty="0">
                <a:solidFill>
                  <a:srgbClr val="FFFFFF"/>
                </a:solidFill>
                <a:effectLst/>
                <a:latin typeface="Times New Roman" panose="02020603050405020304" pitchFamily="18" charset="0"/>
                <a:ea typeface="Times New Roman" panose="02020603050405020304" pitchFamily="18" charset="0"/>
              </a:rPr>
              <a:t>He said, “I am the voice of one crying out in the wilderness, ‘Make straight the way of the Lord,’ as the prophet Isaiah said.”</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906649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CE3781A-6E0C-51D5-5C41-6B109635A9CC}"/>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D6AA7F12-4CB0-9796-1B22-5F0D31DFB172}"/>
              </a:ext>
            </a:extLst>
          </p:cNvPr>
          <p:cNvSpPr txBox="1">
            <a:spLocks noChangeArrowheads="1"/>
          </p:cNvSpPr>
          <p:nvPr/>
        </p:nvSpPr>
        <p:spPr bwMode="auto">
          <a:xfrm>
            <a:off x="22444" y="0"/>
            <a:ext cx="9144000" cy="3238259"/>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24 </a:t>
            </a:r>
            <a:r>
              <a:rPr lang="en-AU" sz="2800" dirty="0">
                <a:solidFill>
                  <a:srgbClr val="FFFFFF"/>
                </a:solidFill>
                <a:effectLst/>
                <a:latin typeface="Times New Roman" panose="02020603050405020304" pitchFamily="18" charset="0"/>
                <a:ea typeface="Times New Roman" panose="02020603050405020304" pitchFamily="18" charset="0"/>
              </a:rPr>
              <a:t>(Now they had been sent from the Pharisees.)  </a:t>
            </a:r>
            <a:r>
              <a:rPr lang="en-AU" sz="2800" b="1" baseline="30000" dirty="0">
                <a:solidFill>
                  <a:srgbClr val="FFFFFF"/>
                </a:solidFill>
                <a:effectLst/>
                <a:latin typeface="Times New Roman" panose="02020603050405020304" pitchFamily="18" charset="0"/>
                <a:ea typeface="Times New Roman" panose="02020603050405020304" pitchFamily="18" charset="0"/>
              </a:rPr>
              <a:t>25 </a:t>
            </a:r>
            <a:r>
              <a:rPr lang="en-AU" sz="2800" dirty="0">
                <a:solidFill>
                  <a:srgbClr val="FFFFFF"/>
                </a:solidFill>
                <a:effectLst/>
                <a:latin typeface="Times New Roman" panose="02020603050405020304" pitchFamily="18" charset="0"/>
                <a:ea typeface="Times New Roman" panose="02020603050405020304" pitchFamily="18" charset="0"/>
              </a:rPr>
              <a:t>They asked him, “Then why are you baptising, if you are neither the Christ, nor Elijah, nor the Prophet?”  </a:t>
            </a:r>
            <a:r>
              <a:rPr lang="en-AU" sz="2800" b="1" baseline="30000" dirty="0">
                <a:solidFill>
                  <a:srgbClr val="FFFFFF"/>
                </a:solidFill>
                <a:effectLst/>
                <a:latin typeface="Times New Roman" panose="02020603050405020304" pitchFamily="18" charset="0"/>
                <a:ea typeface="Times New Roman" panose="02020603050405020304" pitchFamily="18" charset="0"/>
              </a:rPr>
              <a:t>26 </a:t>
            </a:r>
            <a:r>
              <a:rPr lang="en-AU" sz="2800" dirty="0">
                <a:solidFill>
                  <a:srgbClr val="FFFFFF"/>
                </a:solidFill>
                <a:effectLst/>
                <a:latin typeface="Times New Roman" panose="02020603050405020304" pitchFamily="18" charset="0"/>
                <a:ea typeface="Times New Roman" panose="02020603050405020304" pitchFamily="18" charset="0"/>
              </a:rPr>
              <a:t>John answered them, “I baptise with water, but among you stands one you do not know, </a:t>
            </a:r>
            <a:r>
              <a:rPr lang="en-AU" sz="2800" b="1" baseline="30000" dirty="0">
                <a:solidFill>
                  <a:srgbClr val="FFFFFF"/>
                </a:solidFill>
                <a:effectLst/>
                <a:latin typeface="Times New Roman" panose="02020603050405020304" pitchFamily="18" charset="0"/>
                <a:ea typeface="Times New Roman" panose="02020603050405020304" pitchFamily="18" charset="0"/>
              </a:rPr>
              <a:t>27 </a:t>
            </a:r>
            <a:r>
              <a:rPr lang="en-AU" sz="2800" dirty="0">
                <a:solidFill>
                  <a:srgbClr val="FFFFFF"/>
                </a:solidFill>
                <a:effectLst/>
                <a:latin typeface="Times New Roman" panose="02020603050405020304" pitchFamily="18" charset="0"/>
                <a:ea typeface="Times New Roman" panose="02020603050405020304" pitchFamily="18" charset="0"/>
              </a:rPr>
              <a:t>even he who comes after me, the strap of whose sandal I am not worthy to untie.”  </a:t>
            </a:r>
            <a:r>
              <a:rPr lang="en-AU" sz="2800" b="1" baseline="30000" dirty="0">
                <a:solidFill>
                  <a:srgbClr val="FFFFFF"/>
                </a:solidFill>
                <a:effectLst/>
                <a:latin typeface="Times New Roman" panose="02020603050405020304" pitchFamily="18" charset="0"/>
                <a:ea typeface="Times New Roman" panose="02020603050405020304" pitchFamily="18" charset="0"/>
              </a:rPr>
              <a:t>28 </a:t>
            </a:r>
            <a:r>
              <a:rPr lang="en-AU" sz="2800" dirty="0">
                <a:solidFill>
                  <a:srgbClr val="FFFFFF"/>
                </a:solidFill>
                <a:effectLst/>
                <a:latin typeface="Times New Roman" panose="02020603050405020304" pitchFamily="18" charset="0"/>
                <a:ea typeface="Times New Roman" panose="02020603050405020304" pitchFamily="18" charset="0"/>
              </a:rPr>
              <a:t>These things took place in Bethany across the Jordan, where John was baptising.</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3363916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29B03BE-A797-3A2E-F6A9-E16AADECD3E4}"/>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1E7F1FDB-0FE4-D482-7124-F6418E490E86}"/>
              </a:ext>
            </a:extLst>
          </p:cNvPr>
          <p:cNvSpPr txBox="1">
            <a:spLocks noChangeArrowheads="1"/>
          </p:cNvSpPr>
          <p:nvPr/>
        </p:nvSpPr>
        <p:spPr bwMode="auto">
          <a:xfrm>
            <a:off x="0" y="10297"/>
            <a:ext cx="9144000" cy="5500417"/>
          </a:xfrm>
          <a:prstGeom prst="rect">
            <a:avLst/>
          </a:prstGeom>
          <a:noFill/>
          <a:ln w="9525">
            <a:noFill/>
            <a:miter lim="800000"/>
            <a:headEnd/>
            <a:tailEnd/>
          </a:ln>
        </p:spPr>
        <p:txBody>
          <a:bodyPr wrap="square">
            <a:prstTxWarp prst="textNoShape">
              <a:avLst/>
            </a:prstTxWarp>
            <a:spAutoFit/>
          </a:bodyPr>
          <a:lstStyle/>
          <a:p>
            <a:pPr indent="152400">
              <a:lnSpc>
                <a:spcPct val="105000"/>
              </a:lnSpc>
              <a:spcAft>
                <a:spcPts val="1000"/>
              </a:spcAft>
            </a:pPr>
            <a:r>
              <a:rPr lang="en-AU" sz="2800" b="1" baseline="30000" dirty="0">
                <a:solidFill>
                  <a:srgbClr val="FFFFFF"/>
                </a:solidFill>
                <a:effectLst/>
                <a:latin typeface="Times New Roman" panose="02020603050405020304" pitchFamily="18" charset="0"/>
                <a:ea typeface="Times New Roman" panose="02020603050405020304" pitchFamily="18" charset="0"/>
              </a:rPr>
              <a:t>29 </a:t>
            </a:r>
            <a:r>
              <a:rPr lang="en-AU" sz="2800" dirty="0">
                <a:solidFill>
                  <a:srgbClr val="FFFFFF"/>
                </a:solidFill>
                <a:effectLst/>
                <a:latin typeface="Times New Roman" panose="02020603050405020304" pitchFamily="18" charset="0"/>
                <a:ea typeface="Times New Roman" panose="02020603050405020304" pitchFamily="18" charset="0"/>
              </a:rPr>
              <a:t>The next day he saw Jesus coming toward him, and said, “Behold, the Lamb of God, who takes away the sin of the world!  </a:t>
            </a:r>
            <a:r>
              <a:rPr lang="en-AU" sz="2800" b="1" baseline="30000" dirty="0">
                <a:solidFill>
                  <a:srgbClr val="FFFFFF"/>
                </a:solidFill>
                <a:effectLst/>
                <a:latin typeface="Times New Roman" panose="02020603050405020304" pitchFamily="18" charset="0"/>
                <a:ea typeface="Times New Roman" panose="02020603050405020304" pitchFamily="18" charset="0"/>
              </a:rPr>
              <a:t>30 </a:t>
            </a:r>
            <a:r>
              <a:rPr lang="en-AU" sz="2800" dirty="0">
                <a:solidFill>
                  <a:srgbClr val="FFFFFF"/>
                </a:solidFill>
                <a:effectLst/>
                <a:latin typeface="Times New Roman" panose="02020603050405020304" pitchFamily="18" charset="0"/>
                <a:ea typeface="Times New Roman" panose="02020603050405020304" pitchFamily="18" charset="0"/>
              </a:rPr>
              <a:t>This is he of whom I said, ‘After me comes a man who ranks before me, because he was before me.’  </a:t>
            </a:r>
            <a:r>
              <a:rPr lang="en-AU" sz="2800" b="1" baseline="30000" dirty="0">
                <a:solidFill>
                  <a:srgbClr val="FFFFFF"/>
                </a:solidFill>
                <a:effectLst/>
                <a:latin typeface="Times New Roman" panose="02020603050405020304" pitchFamily="18" charset="0"/>
                <a:ea typeface="Times New Roman" panose="02020603050405020304" pitchFamily="18" charset="0"/>
              </a:rPr>
              <a:t>31 </a:t>
            </a:r>
            <a:r>
              <a:rPr lang="en-AU" sz="2800" dirty="0">
                <a:solidFill>
                  <a:srgbClr val="FFFFFF"/>
                </a:solidFill>
                <a:effectLst/>
                <a:latin typeface="Times New Roman" panose="02020603050405020304" pitchFamily="18" charset="0"/>
                <a:ea typeface="Times New Roman" panose="02020603050405020304" pitchFamily="18" charset="0"/>
              </a:rPr>
              <a:t>I myself did not know him, but for this purpose I came baptising with water, that he might be revealed to Israel.”  </a:t>
            </a:r>
            <a:r>
              <a:rPr lang="en-AU" sz="2800" b="1" baseline="30000" dirty="0">
                <a:solidFill>
                  <a:srgbClr val="FFFFFF"/>
                </a:solidFill>
                <a:effectLst/>
                <a:latin typeface="Times New Roman" panose="02020603050405020304" pitchFamily="18" charset="0"/>
                <a:ea typeface="Times New Roman" panose="02020603050405020304" pitchFamily="18" charset="0"/>
              </a:rPr>
              <a:t>32 </a:t>
            </a:r>
            <a:r>
              <a:rPr lang="en-AU" sz="2800" dirty="0">
                <a:solidFill>
                  <a:srgbClr val="FFFFFF"/>
                </a:solidFill>
                <a:effectLst/>
                <a:latin typeface="Times New Roman" panose="02020603050405020304" pitchFamily="18" charset="0"/>
                <a:ea typeface="Times New Roman" panose="02020603050405020304" pitchFamily="18" charset="0"/>
              </a:rPr>
              <a:t>And John bore witness:  “I saw the Spirit descend from heaven like a dove, and it remained on him.  </a:t>
            </a:r>
            <a:r>
              <a:rPr lang="en-AU" sz="2800" b="1" baseline="30000" dirty="0">
                <a:solidFill>
                  <a:srgbClr val="FFFFFF"/>
                </a:solidFill>
                <a:effectLst/>
                <a:latin typeface="Times New Roman" panose="02020603050405020304" pitchFamily="18" charset="0"/>
                <a:ea typeface="Times New Roman" panose="02020603050405020304" pitchFamily="18" charset="0"/>
              </a:rPr>
              <a:t>33 </a:t>
            </a:r>
            <a:r>
              <a:rPr lang="en-AU" sz="2800" dirty="0">
                <a:solidFill>
                  <a:srgbClr val="FFFFFF"/>
                </a:solidFill>
                <a:effectLst/>
                <a:latin typeface="Times New Roman" panose="02020603050405020304" pitchFamily="18" charset="0"/>
                <a:ea typeface="Times New Roman" panose="02020603050405020304" pitchFamily="18" charset="0"/>
              </a:rPr>
              <a:t>I myself did not know him, but he who sent me to baptise with water said to me, ‘He on whom you see the Spirit descend and remain, this is he who baptises with the Holy Spirit.’  </a:t>
            </a:r>
            <a:r>
              <a:rPr lang="en-AU" sz="2800" b="1" baseline="30000" dirty="0">
                <a:solidFill>
                  <a:srgbClr val="FFFFFF"/>
                </a:solidFill>
                <a:effectLst/>
                <a:latin typeface="Times New Roman" panose="02020603050405020304" pitchFamily="18" charset="0"/>
                <a:ea typeface="Times New Roman" panose="02020603050405020304" pitchFamily="18" charset="0"/>
              </a:rPr>
              <a:t>34 </a:t>
            </a:r>
            <a:r>
              <a:rPr lang="en-AU" sz="2800" dirty="0">
                <a:solidFill>
                  <a:srgbClr val="FFFFFF"/>
                </a:solidFill>
                <a:effectLst/>
                <a:latin typeface="Times New Roman" panose="02020603050405020304" pitchFamily="18" charset="0"/>
                <a:ea typeface="Times New Roman" panose="02020603050405020304" pitchFamily="18" charset="0"/>
              </a:rPr>
              <a:t>And I have seen and have borne witness that this is the Son of God.”</a:t>
            </a:r>
            <a:r>
              <a:rPr lang="en-AU" sz="2800" dirty="0">
                <a:effectLst/>
              </a:rPr>
              <a:t> </a:t>
            </a:r>
            <a:endParaRPr lang="en-AU" sz="28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62552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The Lamb of God, Who Takes Away the Sin of the World</a:t>
            </a:r>
          </a:p>
        </p:txBody>
      </p:sp>
      <p:sp>
        <p:nvSpPr>
          <p:cNvPr id="23" name="TextBox 22">
            <a:extLst>
              <a:ext uri="{FF2B5EF4-FFF2-40B4-BE49-F238E27FC236}">
                <a16:creationId xmlns:a16="http://schemas.microsoft.com/office/drawing/2014/main" id="{5A219A63-3CC1-6CCC-6C3A-309F98A32F23}"/>
              </a:ext>
            </a:extLst>
          </p:cNvPr>
          <p:cNvSpPr txBox="1"/>
          <p:nvPr/>
        </p:nvSpPr>
        <p:spPr>
          <a:xfrm>
            <a:off x="0" y="407094"/>
            <a:ext cx="181227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John the Baptist: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DD772A73-EEDD-C06A-F510-7AC3CCBD000D}"/>
              </a:ext>
            </a:extLst>
          </p:cNvPr>
          <p:cNvSpPr txBox="1"/>
          <p:nvPr/>
        </p:nvSpPr>
        <p:spPr>
          <a:xfrm>
            <a:off x="1691094" y="406629"/>
            <a:ext cx="745290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not the Christ (Messiah);</a:t>
            </a:r>
          </a:p>
        </p:txBody>
      </p:sp>
      <p:sp>
        <p:nvSpPr>
          <p:cNvPr id="8" name="TextBox 7">
            <a:extLst>
              <a:ext uri="{FF2B5EF4-FFF2-40B4-BE49-F238E27FC236}">
                <a16:creationId xmlns:a16="http://schemas.microsoft.com/office/drawing/2014/main" id="{EAAA04C6-2330-6163-2110-30461A8111EE}"/>
              </a:ext>
            </a:extLst>
          </p:cNvPr>
          <p:cNvSpPr txBox="1"/>
          <p:nvPr/>
        </p:nvSpPr>
        <p:spPr>
          <a:xfrm>
            <a:off x="1691093" y="687559"/>
            <a:ext cx="7452906"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Thought that he wasn’t Elijah.  (and yet he was)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not “The Prophet”.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(One to come like Moses.  Hear &amp; speak voice of God;  Heed his words)</a:t>
            </a:r>
          </a:p>
        </p:txBody>
      </p:sp>
      <p:sp>
        <p:nvSpPr>
          <p:cNvPr id="9" name="TextBox 8">
            <a:extLst>
              <a:ext uri="{FF2B5EF4-FFF2-40B4-BE49-F238E27FC236}">
                <a16:creationId xmlns:a16="http://schemas.microsoft.com/office/drawing/2014/main" id="{4DD7F426-2D9B-3B71-592C-CF19C083C71A}"/>
              </a:ext>
            </a:extLst>
          </p:cNvPr>
          <p:cNvSpPr txBox="1"/>
          <p:nvPr/>
        </p:nvSpPr>
        <p:spPr>
          <a:xfrm>
            <a:off x="253388" y="1498229"/>
            <a:ext cx="8890612" cy="369332"/>
          </a:xfrm>
          <a:prstGeom prst="rect">
            <a:avLst/>
          </a:prstGeom>
          <a:noFill/>
        </p:spPr>
        <p:txBody>
          <a:bodyPr wrap="square" rtlCol="0">
            <a:spAutoFit/>
          </a:bodyPr>
          <a:lstStyle/>
          <a:p>
            <a:pPr lvl="0" algn="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voice of one crying out in the wilderness, “Make straight the way of the Lord”.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2382786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8" grpId="0" build="p"/>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33C3CA4D-AF0E-121C-A326-AD285288C335}"/>
              </a:ext>
            </a:extLst>
          </p:cNvPr>
          <p:cNvSpPr txBox="1"/>
          <p:nvPr/>
        </p:nvSpPr>
        <p:spPr>
          <a:xfrm>
            <a:off x="-1" y="0"/>
            <a:ext cx="4571999" cy="5016758"/>
          </a:xfrm>
          <a:prstGeom prst="rect">
            <a:avLst/>
          </a:prstGeom>
          <a:solidFill>
            <a:schemeClr val="bg1"/>
          </a:solidFill>
        </p:spPr>
        <p:txBody>
          <a:bodyPr wrap="square" rtlCol="0">
            <a:spAutoFit/>
          </a:bodyPr>
          <a:lstStyle/>
          <a:p>
            <a:r>
              <a:rPr lang="en-US" sz="1600" dirty="0">
                <a:latin typeface="Comic Sans MS" panose="030F0902030302020204" pitchFamily="66" charset="0"/>
              </a:rPr>
              <a:t>Isaiah 40:</a:t>
            </a:r>
            <a:r>
              <a:rPr lang="en-AU" sz="1600" dirty="0">
                <a:latin typeface="Comic Sans MS" panose="030F0902030302020204" pitchFamily="66" charset="0"/>
              </a:rPr>
              <a:t>(ESV) </a:t>
            </a:r>
          </a:p>
          <a:p>
            <a:r>
              <a:rPr lang="en-US" sz="1600" dirty="0">
                <a:latin typeface="Comic Sans MS" panose="030F0902030302020204" pitchFamily="66" charset="0"/>
              </a:rPr>
              <a:t>Comfort, comfort my people, says your God. </a:t>
            </a:r>
            <a:endParaRPr lang="en-AU" sz="1600" dirty="0">
              <a:latin typeface="Comic Sans MS" panose="030F0902030302020204" pitchFamily="66" charset="0"/>
            </a:endParaRPr>
          </a:p>
          <a:p>
            <a:r>
              <a:rPr lang="en-US" sz="1600" b="1" baseline="30000" dirty="0">
                <a:latin typeface="Comic Sans MS" panose="030F0902030302020204" pitchFamily="66" charset="0"/>
              </a:rPr>
              <a:t>2 </a:t>
            </a:r>
            <a:r>
              <a:rPr lang="en-US" sz="1600" dirty="0">
                <a:latin typeface="Comic Sans MS" panose="030F0902030302020204" pitchFamily="66" charset="0"/>
              </a:rPr>
              <a:t>Speak tenderly to Jerusalem, </a:t>
            </a:r>
            <a:endParaRPr lang="en-AU" sz="1600" dirty="0">
              <a:latin typeface="Comic Sans MS" panose="030F0902030302020204" pitchFamily="66" charset="0"/>
            </a:endParaRPr>
          </a:p>
          <a:p>
            <a:r>
              <a:rPr lang="en-US" sz="1600" dirty="0">
                <a:latin typeface="Comic Sans MS" panose="030F0902030302020204" pitchFamily="66" charset="0"/>
              </a:rPr>
              <a:t>and cry to her </a:t>
            </a:r>
            <a:endParaRPr lang="en-AU" sz="1600" dirty="0">
              <a:latin typeface="Comic Sans MS" panose="030F0902030302020204" pitchFamily="66" charset="0"/>
            </a:endParaRPr>
          </a:p>
          <a:p>
            <a:r>
              <a:rPr lang="en-US" sz="1600" dirty="0">
                <a:latin typeface="Comic Sans MS" panose="030F0902030302020204" pitchFamily="66" charset="0"/>
              </a:rPr>
              <a:t>that her warfare is ended, </a:t>
            </a:r>
            <a:endParaRPr lang="en-AU" sz="1600" dirty="0">
              <a:latin typeface="Comic Sans MS" panose="030F0902030302020204" pitchFamily="66" charset="0"/>
            </a:endParaRPr>
          </a:p>
          <a:p>
            <a:r>
              <a:rPr lang="en-US" sz="1600" dirty="0">
                <a:latin typeface="Comic Sans MS" panose="030F0902030302020204" pitchFamily="66" charset="0"/>
              </a:rPr>
              <a:t>that her iniquity is pardoned, </a:t>
            </a:r>
            <a:endParaRPr lang="en-AU" sz="1600" dirty="0">
              <a:latin typeface="Comic Sans MS" panose="030F0902030302020204" pitchFamily="66" charset="0"/>
            </a:endParaRPr>
          </a:p>
          <a:p>
            <a:r>
              <a:rPr lang="en-US" sz="1600" dirty="0">
                <a:latin typeface="Comic Sans MS" panose="030F0902030302020204" pitchFamily="66" charset="0"/>
              </a:rPr>
              <a:t>that she has received from the </a:t>
            </a:r>
            <a:r>
              <a:rPr lang="en-US" sz="1600" cap="small" dirty="0">
                <a:latin typeface="Comic Sans MS" panose="030F0902030302020204" pitchFamily="66" charset="0"/>
              </a:rPr>
              <a:t>Lord</a:t>
            </a:r>
            <a:r>
              <a:rPr lang="en-US" sz="1600" dirty="0">
                <a:latin typeface="Comic Sans MS" panose="030F0902030302020204" pitchFamily="66" charset="0"/>
              </a:rPr>
              <a:t>’s hand </a:t>
            </a:r>
            <a:endParaRPr lang="en-AU" sz="1600" dirty="0">
              <a:latin typeface="Comic Sans MS" panose="030F0902030302020204" pitchFamily="66" charset="0"/>
            </a:endParaRPr>
          </a:p>
          <a:p>
            <a:r>
              <a:rPr lang="en-US" sz="1600" dirty="0">
                <a:latin typeface="Comic Sans MS" panose="030F0902030302020204" pitchFamily="66" charset="0"/>
              </a:rPr>
              <a:t>double for all her sins. </a:t>
            </a:r>
            <a:endParaRPr lang="en-AU" sz="1600" dirty="0">
              <a:latin typeface="Comic Sans MS" panose="030F0902030302020204" pitchFamily="66" charset="0"/>
            </a:endParaRPr>
          </a:p>
          <a:p>
            <a:r>
              <a:rPr lang="en-US" sz="1600" b="1" baseline="30000" dirty="0">
                <a:latin typeface="Comic Sans MS" panose="030F0902030302020204" pitchFamily="66" charset="0"/>
              </a:rPr>
              <a:t>3 </a:t>
            </a:r>
            <a:r>
              <a:rPr lang="en-US" sz="1600" dirty="0">
                <a:latin typeface="Comic Sans MS" panose="030F0902030302020204" pitchFamily="66" charset="0"/>
              </a:rPr>
              <a:t>A voice cries: </a:t>
            </a:r>
            <a:endParaRPr lang="en-AU" sz="1600" dirty="0">
              <a:latin typeface="Comic Sans MS" panose="030F0902030302020204" pitchFamily="66" charset="0"/>
            </a:endParaRPr>
          </a:p>
          <a:p>
            <a:r>
              <a:rPr lang="en-US" sz="1600" dirty="0">
                <a:latin typeface="Comic Sans MS" panose="030F0902030302020204" pitchFamily="66" charset="0"/>
              </a:rPr>
              <a:t>“In the wilderness </a:t>
            </a:r>
          </a:p>
          <a:p>
            <a:r>
              <a:rPr lang="en-US" sz="1600" dirty="0">
                <a:latin typeface="Comic Sans MS" panose="030F0902030302020204" pitchFamily="66" charset="0"/>
              </a:rPr>
              <a:t>prepare the way of the </a:t>
            </a:r>
            <a:r>
              <a:rPr lang="en-US" sz="1600" cap="small" dirty="0">
                <a:latin typeface="Comic Sans MS" panose="030F0902030302020204" pitchFamily="66" charset="0"/>
              </a:rPr>
              <a:t>Lord</a:t>
            </a:r>
            <a:r>
              <a:rPr lang="en-US" sz="1600" dirty="0">
                <a:latin typeface="Comic Sans MS" panose="030F0902030302020204" pitchFamily="66" charset="0"/>
              </a:rPr>
              <a:t>; </a:t>
            </a:r>
            <a:endParaRPr lang="en-AU" sz="1600" dirty="0">
              <a:latin typeface="Comic Sans MS" panose="030F0902030302020204" pitchFamily="66" charset="0"/>
            </a:endParaRPr>
          </a:p>
          <a:p>
            <a:r>
              <a:rPr lang="en-US" sz="1600" dirty="0">
                <a:latin typeface="Comic Sans MS" panose="030F0902030302020204" pitchFamily="66" charset="0"/>
              </a:rPr>
              <a:t>make straight in the desert </a:t>
            </a:r>
          </a:p>
          <a:p>
            <a:r>
              <a:rPr lang="en-US" sz="1600" dirty="0">
                <a:latin typeface="Comic Sans MS" panose="030F0902030302020204" pitchFamily="66" charset="0"/>
              </a:rPr>
              <a:t>a highway for our God. </a:t>
            </a:r>
            <a:endParaRPr lang="en-AU" sz="1600" dirty="0">
              <a:latin typeface="Comic Sans MS" panose="030F0902030302020204" pitchFamily="66" charset="0"/>
            </a:endParaRPr>
          </a:p>
          <a:p>
            <a:r>
              <a:rPr lang="en-US" sz="1600" b="1" baseline="30000" dirty="0">
                <a:latin typeface="Comic Sans MS" panose="030F0902030302020204" pitchFamily="66" charset="0"/>
              </a:rPr>
              <a:t>4 </a:t>
            </a:r>
            <a:r>
              <a:rPr lang="en-US" sz="1600" dirty="0">
                <a:latin typeface="Comic Sans MS" panose="030F0902030302020204" pitchFamily="66" charset="0"/>
              </a:rPr>
              <a:t>Every valley shall be lifted up, </a:t>
            </a:r>
            <a:endParaRPr lang="en-AU" sz="1600" dirty="0">
              <a:latin typeface="Comic Sans MS" panose="030F0902030302020204" pitchFamily="66" charset="0"/>
            </a:endParaRPr>
          </a:p>
          <a:p>
            <a:r>
              <a:rPr lang="en-US" sz="1600" dirty="0">
                <a:latin typeface="Comic Sans MS" panose="030F0902030302020204" pitchFamily="66" charset="0"/>
              </a:rPr>
              <a:t>and every mountain and hill be made low; </a:t>
            </a:r>
            <a:endParaRPr lang="en-AU" sz="1600" dirty="0">
              <a:latin typeface="Comic Sans MS" panose="030F0902030302020204" pitchFamily="66" charset="0"/>
            </a:endParaRPr>
          </a:p>
          <a:p>
            <a:r>
              <a:rPr lang="en-US" sz="1600" dirty="0">
                <a:latin typeface="Comic Sans MS" panose="030F0902030302020204" pitchFamily="66" charset="0"/>
              </a:rPr>
              <a:t>the uneven ground shall become level, </a:t>
            </a:r>
            <a:endParaRPr lang="en-AU" sz="1600" dirty="0">
              <a:latin typeface="Comic Sans MS" panose="030F0902030302020204" pitchFamily="66" charset="0"/>
            </a:endParaRPr>
          </a:p>
          <a:p>
            <a:r>
              <a:rPr lang="en-US" sz="1600" dirty="0">
                <a:latin typeface="Comic Sans MS" panose="030F0902030302020204" pitchFamily="66" charset="0"/>
              </a:rPr>
              <a:t>and the rough places a plain. </a:t>
            </a:r>
            <a:endParaRPr lang="en-AU" sz="1600" dirty="0">
              <a:latin typeface="Comic Sans MS" panose="030F0902030302020204" pitchFamily="66" charset="0"/>
            </a:endParaRPr>
          </a:p>
          <a:p>
            <a:r>
              <a:rPr lang="en-US" sz="1600" b="1" baseline="30000" dirty="0">
                <a:latin typeface="Comic Sans MS" panose="030F0902030302020204" pitchFamily="66" charset="0"/>
              </a:rPr>
              <a:t>5 </a:t>
            </a:r>
            <a:r>
              <a:rPr lang="en-US" sz="1600" dirty="0">
                <a:latin typeface="Comic Sans MS" panose="030F0902030302020204" pitchFamily="66" charset="0"/>
              </a:rPr>
              <a:t>And the glory of the </a:t>
            </a:r>
            <a:r>
              <a:rPr lang="en-US" sz="1600" cap="small" dirty="0">
                <a:latin typeface="Comic Sans MS" panose="030F0902030302020204" pitchFamily="66" charset="0"/>
              </a:rPr>
              <a:t>Lord</a:t>
            </a:r>
            <a:r>
              <a:rPr lang="en-US" sz="1600" dirty="0">
                <a:latin typeface="Comic Sans MS" panose="030F0902030302020204" pitchFamily="66" charset="0"/>
              </a:rPr>
              <a:t> shall be revealed, </a:t>
            </a:r>
            <a:endParaRPr lang="en-AU" sz="1600" dirty="0">
              <a:latin typeface="Comic Sans MS" panose="030F0902030302020204" pitchFamily="66" charset="0"/>
            </a:endParaRPr>
          </a:p>
          <a:p>
            <a:r>
              <a:rPr lang="en-US" sz="1600" dirty="0">
                <a:latin typeface="Comic Sans MS" panose="030F0902030302020204" pitchFamily="66" charset="0"/>
              </a:rPr>
              <a:t>and all flesh shall see it together, </a:t>
            </a:r>
            <a:endParaRPr lang="en-AU" sz="1600" dirty="0">
              <a:latin typeface="Comic Sans MS" panose="030F0902030302020204" pitchFamily="66" charset="0"/>
            </a:endParaRPr>
          </a:p>
          <a:p>
            <a:r>
              <a:rPr lang="en-US" sz="1600" dirty="0">
                <a:latin typeface="Comic Sans MS" panose="030F0902030302020204" pitchFamily="66" charset="0"/>
              </a:rPr>
              <a:t>for the mouth of the </a:t>
            </a:r>
            <a:r>
              <a:rPr lang="en-US" sz="1600" cap="small" dirty="0">
                <a:latin typeface="Comic Sans MS" panose="030F0902030302020204" pitchFamily="66" charset="0"/>
              </a:rPr>
              <a:t>Lord</a:t>
            </a:r>
            <a:r>
              <a:rPr lang="en-US" sz="1600" dirty="0">
                <a:latin typeface="Comic Sans MS" panose="030F0902030302020204" pitchFamily="66" charset="0"/>
              </a:rPr>
              <a:t> has spoken.” </a:t>
            </a:r>
            <a:endParaRPr lang="en-AU" sz="1600" dirty="0">
              <a:latin typeface="Comic Sans MS" panose="030F0902030302020204" pitchFamily="66" charset="0"/>
            </a:endParaRPr>
          </a:p>
        </p:txBody>
      </p:sp>
      <p:sp>
        <p:nvSpPr>
          <p:cNvPr id="2" name="TextBox 1">
            <a:extLst>
              <a:ext uri="{FF2B5EF4-FFF2-40B4-BE49-F238E27FC236}">
                <a16:creationId xmlns:a16="http://schemas.microsoft.com/office/drawing/2014/main" id="{DC3FC6D4-990A-A541-6EBF-9331F86F3954}"/>
              </a:ext>
            </a:extLst>
          </p:cNvPr>
          <p:cNvSpPr txBox="1"/>
          <p:nvPr/>
        </p:nvSpPr>
        <p:spPr>
          <a:xfrm>
            <a:off x="4572000" y="0"/>
            <a:ext cx="4572000" cy="5016758"/>
          </a:xfrm>
          <a:prstGeom prst="rect">
            <a:avLst/>
          </a:prstGeom>
          <a:solidFill>
            <a:schemeClr val="bg1"/>
          </a:solidFill>
        </p:spPr>
        <p:txBody>
          <a:bodyPr wrap="square" rtlCol="0">
            <a:spAutoFit/>
          </a:bodyPr>
          <a:lstStyle/>
          <a:p>
            <a:r>
              <a:rPr lang="en-US" sz="1600" b="1" baseline="30000" dirty="0">
                <a:latin typeface="Comic Sans MS" panose="030F0902030302020204" pitchFamily="66" charset="0"/>
              </a:rPr>
              <a:t>6 </a:t>
            </a:r>
            <a:r>
              <a:rPr lang="en-US" sz="1600" dirty="0">
                <a:latin typeface="Comic Sans MS" panose="030F0902030302020204" pitchFamily="66" charset="0"/>
              </a:rPr>
              <a:t>A voice says, “Cry!” </a:t>
            </a:r>
            <a:endParaRPr lang="en-AU" sz="1600" dirty="0">
              <a:latin typeface="Comic Sans MS" panose="030F0902030302020204" pitchFamily="66" charset="0"/>
            </a:endParaRPr>
          </a:p>
          <a:p>
            <a:r>
              <a:rPr lang="en-US" sz="1600" dirty="0">
                <a:latin typeface="Comic Sans MS" panose="030F0902030302020204" pitchFamily="66" charset="0"/>
              </a:rPr>
              <a:t>And I said, “What shall I cry?” </a:t>
            </a:r>
            <a:endParaRPr lang="en-AU" sz="1600" dirty="0">
              <a:latin typeface="Comic Sans MS" panose="030F0902030302020204" pitchFamily="66" charset="0"/>
            </a:endParaRPr>
          </a:p>
          <a:p>
            <a:r>
              <a:rPr lang="en-US" sz="1600" dirty="0">
                <a:latin typeface="Comic Sans MS" panose="030F0902030302020204" pitchFamily="66" charset="0"/>
              </a:rPr>
              <a:t>All flesh is grass, </a:t>
            </a:r>
            <a:endParaRPr lang="en-AU" sz="1600" dirty="0">
              <a:latin typeface="Comic Sans MS" panose="030F0902030302020204" pitchFamily="66" charset="0"/>
            </a:endParaRPr>
          </a:p>
          <a:p>
            <a:r>
              <a:rPr lang="en-US" sz="1600" dirty="0">
                <a:latin typeface="Comic Sans MS" panose="030F0902030302020204" pitchFamily="66" charset="0"/>
              </a:rPr>
              <a:t>and all its beauty </a:t>
            </a:r>
          </a:p>
          <a:p>
            <a:r>
              <a:rPr lang="en-US" sz="1600" dirty="0">
                <a:latin typeface="Comic Sans MS" panose="030F0902030302020204" pitchFamily="66" charset="0"/>
              </a:rPr>
              <a:t>is like the flower of the field. </a:t>
            </a:r>
            <a:endParaRPr lang="en-AU" sz="1600" dirty="0">
              <a:latin typeface="Comic Sans MS" panose="030F0902030302020204" pitchFamily="66" charset="0"/>
            </a:endParaRPr>
          </a:p>
          <a:p>
            <a:r>
              <a:rPr lang="en-US" sz="1600" b="1" baseline="30000" dirty="0">
                <a:latin typeface="Comic Sans MS" panose="030F0902030302020204" pitchFamily="66" charset="0"/>
              </a:rPr>
              <a:t>7 </a:t>
            </a:r>
            <a:r>
              <a:rPr lang="en-US" sz="1600" dirty="0">
                <a:latin typeface="Comic Sans MS" panose="030F0902030302020204" pitchFamily="66" charset="0"/>
              </a:rPr>
              <a:t>The grass withers, the flower fades </a:t>
            </a:r>
            <a:endParaRPr lang="en-AU" sz="1600" dirty="0">
              <a:latin typeface="Comic Sans MS" panose="030F0902030302020204" pitchFamily="66" charset="0"/>
            </a:endParaRPr>
          </a:p>
          <a:p>
            <a:r>
              <a:rPr lang="en-US" sz="1600" dirty="0">
                <a:latin typeface="Comic Sans MS" panose="030F0902030302020204" pitchFamily="66" charset="0"/>
              </a:rPr>
              <a:t>when the breath of the </a:t>
            </a:r>
            <a:r>
              <a:rPr lang="en-US" sz="1600" cap="small" dirty="0">
                <a:latin typeface="Comic Sans MS" panose="030F0902030302020204" pitchFamily="66" charset="0"/>
              </a:rPr>
              <a:t>Lord</a:t>
            </a:r>
            <a:r>
              <a:rPr lang="en-US" sz="1600" dirty="0">
                <a:latin typeface="Comic Sans MS" panose="030F0902030302020204" pitchFamily="66" charset="0"/>
              </a:rPr>
              <a:t> blows on it; </a:t>
            </a:r>
            <a:endParaRPr lang="en-AU" sz="1600" dirty="0">
              <a:latin typeface="Comic Sans MS" panose="030F0902030302020204" pitchFamily="66" charset="0"/>
            </a:endParaRPr>
          </a:p>
          <a:p>
            <a:r>
              <a:rPr lang="en-US" sz="1600" dirty="0">
                <a:latin typeface="Comic Sans MS" panose="030F0902030302020204" pitchFamily="66" charset="0"/>
              </a:rPr>
              <a:t>surely the people are grass. </a:t>
            </a:r>
            <a:endParaRPr lang="en-AU" sz="1600" dirty="0">
              <a:latin typeface="Comic Sans MS" panose="030F0902030302020204" pitchFamily="66" charset="0"/>
            </a:endParaRPr>
          </a:p>
          <a:p>
            <a:r>
              <a:rPr lang="en-US" sz="1600" b="1" baseline="30000" dirty="0">
                <a:latin typeface="Comic Sans MS" panose="030F0902030302020204" pitchFamily="66" charset="0"/>
              </a:rPr>
              <a:t>8 </a:t>
            </a:r>
            <a:r>
              <a:rPr lang="en-US" sz="1600" dirty="0">
                <a:latin typeface="Comic Sans MS" panose="030F0902030302020204" pitchFamily="66" charset="0"/>
              </a:rPr>
              <a:t>The grass withers, the flower fades, </a:t>
            </a:r>
            <a:endParaRPr lang="en-AU" sz="1600" dirty="0">
              <a:latin typeface="Comic Sans MS" panose="030F0902030302020204" pitchFamily="66" charset="0"/>
            </a:endParaRPr>
          </a:p>
          <a:p>
            <a:r>
              <a:rPr lang="en-US" sz="1600" dirty="0">
                <a:latin typeface="Comic Sans MS" panose="030F0902030302020204" pitchFamily="66" charset="0"/>
              </a:rPr>
              <a:t>but the word of our God will stand forever.</a:t>
            </a: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endParaRPr lang="en-US" sz="1600" dirty="0">
              <a:latin typeface="Comic Sans MS" panose="030F0902030302020204" pitchFamily="66" charset="0"/>
            </a:endParaRPr>
          </a:p>
          <a:p>
            <a:r>
              <a:rPr lang="en-US" sz="1600" dirty="0">
                <a:latin typeface="Comic Sans MS" panose="030F0902030302020204" pitchFamily="66" charset="0"/>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395520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The Lamb of God, Who Takes Away the Sin of the World</a:t>
            </a:r>
          </a:p>
        </p:txBody>
      </p:sp>
      <p:sp>
        <p:nvSpPr>
          <p:cNvPr id="23" name="TextBox 22">
            <a:extLst>
              <a:ext uri="{FF2B5EF4-FFF2-40B4-BE49-F238E27FC236}">
                <a16:creationId xmlns:a16="http://schemas.microsoft.com/office/drawing/2014/main" id="{5A219A63-3CC1-6CCC-6C3A-309F98A32F23}"/>
              </a:ext>
            </a:extLst>
          </p:cNvPr>
          <p:cNvSpPr txBox="1"/>
          <p:nvPr/>
        </p:nvSpPr>
        <p:spPr>
          <a:xfrm>
            <a:off x="0" y="407094"/>
            <a:ext cx="181227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John the Baptist: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DD772A73-EEDD-C06A-F510-7AC3CCBD000D}"/>
              </a:ext>
            </a:extLst>
          </p:cNvPr>
          <p:cNvSpPr txBox="1"/>
          <p:nvPr/>
        </p:nvSpPr>
        <p:spPr>
          <a:xfrm>
            <a:off x="1691094" y="406629"/>
            <a:ext cx="7452906"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not the Christ (Messiah);</a:t>
            </a:r>
          </a:p>
        </p:txBody>
      </p:sp>
      <p:sp>
        <p:nvSpPr>
          <p:cNvPr id="8" name="TextBox 7">
            <a:extLst>
              <a:ext uri="{FF2B5EF4-FFF2-40B4-BE49-F238E27FC236}">
                <a16:creationId xmlns:a16="http://schemas.microsoft.com/office/drawing/2014/main" id="{EAAA04C6-2330-6163-2110-30461A8111EE}"/>
              </a:ext>
            </a:extLst>
          </p:cNvPr>
          <p:cNvSpPr txBox="1"/>
          <p:nvPr/>
        </p:nvSpPr>
        <p:spPr>
          <a:xfrm>
            <a:off x="1691093" y="687559"/>
            <a:ext cx="7452906"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Thought that he wasn’t Elijah.  (and yet he was)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not “The Prophet”.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(One to come like Moses.  Hear &amp; speak voice of God;  Heed his words)</a:t>
            </a:r>
          </a:p>
        </p:txBody>
      </p:sp>
      <p:sp>
        <p:nvSpPr>
          <p:cNvPr id="9" name="TextBox 8">
            <a:extLst>
              <a:ext uri="{FF2B5EF4-FFF2-40B4-BE49-F238E27FC236}">
                <a16:creationId xmlns:a16="http://schemas.microsoft.com/office/drawing/2014/main" id="{4DD7F426-2D9B-3B71-592C-CF19C083C71A}"/>
              </a:ext>
            </a:extLst>
          </p:cNvPr>
          <p:cNvSpPr txBox="1"/>
          <p:nvPr/>
        </p:nvSpPr>
        <p:spPr>
          <a:xfrm>
            <a:off x="66101" y="1515402"/>
            <a:ext cx="791561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voice of one crying out in the wilderness, “Make straight the way of the Lord”.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1" name="TextBox 10">
            <a:extLst>
              <a:ext uri="{FF2B5EF4-FFF2-40B4-BE49-F238E27FC236}">
                <a16:creationId xmlns:a16="http://schemas.microsoft.com/office/drawing/2014/main" id="{2D1B8135-C957-0482-832A-955AB889742B}"/>
              </a:ext>
            </a:extLst>
          </p:cNvPr>
          <p:cNvSpPr txBox="1"/>
          <p:nvPr/>
        </p:nvSpPr>
        <p:spPr>
          <a:xfrm>
            <a:off x="578386" y="1789246"/>
            <a:ext cx="8565613"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Preaching and baptism of JB – a call to repentance.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Crooked hearts &amp; the spiritually hard, dry, rough places being levelled up.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God can square-up and level a crooked, sinful heart.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Word of God will stand forever.  Jesus Christ is “The Word”. </a:t>
            </a:r>
          </a:p>
        </p:txBody>
      </p:sp>
      <p:sp>
        <p:nvSpPr>
          <p:cNvPr id="12" name="TextBox 11">
            <a:extLst>
              <a:ext uri="{FF2B5EF4-FFF2-40B4-BE49-F238E27FC236}">
                <a16:creationId xmlns:a16="http://schemas.microsoft.com/office/drawing/2014/main" id="{1EC1935D-F33D-66CB-003E-E11ED87DB32C}"/>
              </a:ext>
            </a:extLst>
          </p:cNvPr>
          <p:cNvSpPr txBox="1"/>
          <p:nvPr/>
        </p:nvSpPr>
        <p:spPr>
          <a:xfrm>
            <a:off x="11017" y="2936578"/>
            <a:ext cx="913298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JB pointed to Jesus at His 1</a:t>
            </a:r>
            <a:r>
              <a:rPr kumimoji="0" lang="en-AU" u="none" strike="noStrike" kern="1200" cap="none" spc="0" normalizeH="0" baseline="30000" noProof="0" dirty="0">
                <a:ln>
                  <a:noFill/>
                </a:ln>
                <a:solidFill>
                  <a:srgbClr val="FFFF00"/>
                </a:solidFill>
                <a:effectLst/>
                <a:uLnTx/>
                <a:uFillTx/>
                <a:latin typeface="Times New Roman" panose="02020603050405020304" pitchFamily="18" charset="0"/>
                <a:cs typeface="Times New Roman" panose="02020603050405020304" pitchFamily="18" charset="0"/>
              </a:rPr>
              <a:t>st</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coming, so we can be Spiritually straightened for His 2</a:t>
            </a:r>
            <a:r>
              <a:rPr kumimoji="0" lang="en-AU" u="none" strike="noStrike" kern="1200" cap="none" spc="0" normalizeH="0" baseline="30000" noProof="0" dirty="0">
                <a:ln>
                  <a:noFill/>
                </a:ln>
                <a:solidFill>
                  <a:srgbClr val="FFFF00"/>
                </a:solidFill>
                <a:effectLst/>
                <a:uLnTx/>
                <a:uFillTx/>
                <a:latin typeface="Times New Roman" panose="02020603050405020304" pitchFamily="18" charset="0"/>
                <a:cs typeface="Times New Roman" panose="02020603050405020304" pitchFamily="18" charset="0"/>
              </a:rPr>
              <a:t>nd</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coming.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4F2255B4-62BA-01FD-726B-440DC5BC9D0B}"/>
              </a:ext>
            </a:extLst>
          </p:cNvPr>
          <p:cNvSpPr txBox="1"/>
          <p:nvPr/>
        </p:nvSpPr>
        <p:spPr>
          <a:xfrm>
            <a:off x="236863" y="3265506"/>
            <a:ext cx="890713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Through Christ, our iniquity is atoned for and pardoned.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are totally unworthy.  The Lord forgives us because of His great &amp; gracious mercy.</a:t>
            </a:r>
          </a:p>
        </p:txBody>
      </p:sp>
    </p:spTree>
    <p:extLst>
      <p:ext uri="{BB962C8B-B14F-4D97-AF65-F5344CB8AC3E}">
        <p14:creationId xmlns:p14="http://schemas.microsoft.com/office/powerpoint/2010/main" val="1441929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p:bldP spid="12" grpId="0"/>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25" name="TextBox 24">
            <a:extLst>
              <a:ext uri="{FF2B5EF4-FFF2-40B4-BE49-F238E27FC236}">
                <a16:creationId xmlns:a16="http://schemas.microsoft.com/office/drawing/2014/main" id="{33C3CA4D-AF0E-121C-A326-AD285288C335}"/>
              </a:ext>
            </a:extLst>
          </p:cNvPr>
          <p:cNvSpPr txBox="1"/>
          <p:nvPr/>
        </p:nvSpPr>
        <p:spPr>
          <a:xfrm>
            <a:off x="0" y="0"/>
            <a:ext cx="4351663" cy="4031873"/>
          </a:xfrm>
          <a:prstGeom prst="rect">
            <a:avLst/>
          </a:prstGeom>
          <a:solidFill>
            <a:schemeClr val="bg1"/>
          </a:solidFill>
        </p:spPr>
        <p:txBody>
          <a:bodyPr wrap="square" rtlCol="0">
            <a:spAutoFit/>
          </a:bodyPr>
          <a:lstStyle/>
          <a:p>
            <a:r>
              <a:rPr lang="en-AU" sz="1600" b="1" dirty="0">
                <a:latin typeface="Comic Sans MS" panose="030F0902030302020204" pitchFamily="66" charset="0"/>
              </a:rPr>
              <a:t>Isaiah 53:</a:t>
            </a:r>
          </a:p>
          <a:p>
            <a:r>
              <a:rPr lang="en-AU" sz="1600" b="1" baseline="30000" dirty="0">
                <a:latin typeface="Comic Sans MS" panose="030F0902030302020204" pitchFamily="66" charset="0"/>
              </a:rPr>
              <a:t>4 </a:t>
            </a:r>
            <a:r>
              <a:rPr lang="en-AU" sz="1600" dirty="0">
                <a:latin typeface="Comic Sans MS" panose="030F0902030302020204" pitchFamily="66" charset="0"/>
              </a:rPr>
              <a:t>Surely he has borne our griefs </a:t>
            </a:r>
          </a:p>
          <a:p>
            <a:r>
              <a:rPr lang="en-AU" sz="1600" dirty="0">
                <a:latin typeface="Comic Sans MS" panose="030F0902030302020204" pitchFamily="66" charset="0"/>
              </a:rPr>
              <a:t>and carried our sorrows; </a:t>
            </a:r>
          </a:p>
          <a:p>
            <a:r>
              <a:rPr lang="en-AU" sz="1600" dirty="0">
                <a:latin typeface="Comic Sans MS" panose="030F0902030302020204" pitchFamily="66" charset="0"/>
              </a:rPr>
              <a:t>yet we esteemed him stricken, </a:t>
            </a:r>
          </a:p>
          <a:p>
            <a:r>
              <a:rPr lang="en-AU" sz="1600" dirty="0">
                <a:latin typeface="Comic Sans MS" panose="030F0902030302020204" pitchFamily="66" charset="0"/>
              </a:rPr>
              <a:t>smitten by God, and afflicted.</a:t>
            </a:r>
          </a:p>
          <a:p>
            <a:r>
              <a:rPr lang="en-AU" sz="1600" dirty="0">
                <a:latin typeface="Comic Sans MS" panose="030F0902030302020204" pitchFamily="66" charset="0"/>
              </a:rPr>
              <a:t> </a:t>
            </a:r>
          </a:p>
          <a:p>
            <a:r>
              <a:rPr lang="en-AU" sz="1600" b="1" baseline="30000" dirty="0">
                <a:latin typeface="Comic Sans MS" panose="030F0902030302020204" pitchFamily="66" charset="0"/>
              </a:rPr>
              <a:t>5 </a:t>
            </a:r>
            <a:r>
              <a:rPr lang="en-AU" sz="1600" dirty="0">
                <a:latin typeface="Comic Sans MS" panose="030F0902030302020204" pitchFamily="66" charset="0"/>
              </a:rPr>
              <a:t>But he was pierced for our transgressions; </a:t>
            </a:r>
          </a:p>
          <a:p>
            <a:r>
              <a:rPr lang="en-AU" sz="1600" dirty="0">
                <a:latin typeface="Comic Sans MS" panose="030F0902030302020204" pitchFamily="66" charset="0"/>
              </a:rPr>
              <a:t>he was crushed for our iniquities; </a:t>
            </a:r>
          </a:p>
          <a:p>
            <a:r>
              <a:rPr lang="en-AU" sz="1600" dirty="0">
                <a:latin typeface="Comic Sans MS" panose="030F0902030302020204" pitchFamily="66" charset="0"/>
              </a:rPr>
              <a:t>upon him was the chastisement </a:t>
            </a:r>
          </a:p>
          <a:p>
            <a:r>
              <a:rPr lang="en-AU" sz="1600" dirty="0">
                <a:latin typeface="Comic Sans MS" panose="030F0902030302020204" pitchFamily="66" charset="0"/>
              </a:rPr>
              <a:t>that brought us peace, </a:t>
            </a:r>
          </a:p>
          <a:p>
            <a:r>
              <a:rPr lang="en-AU" sz="1600" dirty="0">
                <a:latin typeface="Comic Sans MS" panose="030F0902030302020204" pitchFamily="66" charset="0"/>
              </a:rPr>
              <a:t>and with </a:t>
            </a:r>
            <a:r>
              <a:rPr lang="en-AU" sz="1600" b="1" u="sng" dirty="0">
                <a:latin typeface="Comic Sans MS" panose="030F0902030302020204" pitchFamily="66" charset="0"/>
              </a:rPr>
              <a:t>his</a:t>
            </a:r>
            <a:r>
              <a:rPr lang="en-AU" sz="1600" dirty="0">
                <a:latin typeface="Comic Sans MS" panose="030F0902030302020204" pitchFamily="66" charset="0"/>
              </a:rPr>
              <a:t> wounds </a:t>
            </a:r>
            <a:r>
              <a:rPr lang="en-AU" sz="1600" b="1" dirty="0">
                <a:latin typeface="Comic Sans MS" panose="030F0902030302020204" pitchFamily="66" charset="0"/>
              </a:rPr>
              <a:t>we</a:t>
            </a:r>
            <a:r>
              <a:rPr lang="en-AU" sz="1600" dirty="0">
                <a:latin typeface="Comic Sans MS" panose="030F0902030302020204" pitchFamily="66" charset="0"/>
              </a:rPr>
              <a:t> are healed. </a:t>
            </a:r>
          </a:p>
          <a:p>
            <a:endParaRPr lang="en-AU" sz="1600" dirty="0">
              <a:latin typeface="Comic Sans MS" panose="030F0902030302020204" pitchFamily="66" charset="0"/>
            </a:endParaRPr>
          </a:p>
          <a:p>
            <a:r>
              <a:rPr lang="en-AU" sz="1600" b="1" baseline="30000" dirty="0">
                <a:latin typeface="Comic Sans MS" panose="030F0902030302020204" pitchFamily="66" charset="0"/>
              </a:rPr>
              <a:t>6 </a:t>
            </a:r>
            <a:r>
              <a:rPr lang="en-AU" sz="1600" dirty="0">
                <a:latin typeface="Comic Sans MS" panose="030F0902030302020204" pitchFamily="66" charset="0"/>
              </a:rPr>
              <a:t>All we like sheep have gone astray; </a:t>
            </a:r>
          </a:p>
          <a:p>
            <a:r>
              <a:rPr lang="en-AU" sz="1600" dirty="0">
                <a:latin typeface="Comic Sans MS" panose="030F0902030302020204" pitchFamily="66" charset="0"/>
              </a:rPr>
              <a:t>we have turned—every one—to his own way; </a:t>
            </a:r>
          </a:p>
          <a:p>
            <a:r>
              <a:rPr lang="en-AU" sz="1600" dirty="0">
                <a:latin typeface="Comic Sans MS" panose="030F0902030302020204" pitchFamily="66" charset="0"/>
              </a:rPr>
              <a:t>and the </a:t>
            </a:r>
            <a:r>
              <a:rPr lang="en-AU" sz="1600" cap="small" dirty="0">
                <a:latin typeface="Comic Sans MS" panose="030F0902030302020204" pitchFamily="66" charset="0"/>
              </a:rPr>
              <a:t>Lord</a:t>
            </a:r>
            <a:r>
              <a:rPr lang="en-AU" sz="1600" dirty="0">
                <a:latin typeface="Comic Sans MS" panose="030F0902030302020204" pitchFamily="66" charset="0"/>
              </a:rPr>
              <a:t> has laid on him </a:t>
            </a:r>
          </a:p>
          <a:p>
            <a:r>
              <a:rPr lang="en-AU" sz="1600" dirty="0">
                <a:latin typeface="Comic Sans MS" panose="030F0902030302020204" pitchFamily="66" charset="0"/>
              </a:rPr>
              <a:t>the iniquity of us all. </a:t>
            </a:r>
          </a:p>
        </p:txBody>
      </p:sp>
      <p:sp>
        <p:nvSpPr>
          <p:cNvPr id="3" name="TextBox 2">
            <a:extLst>
              <a:ext uri="{FF2B5EF4-FFF2-40B4-BE49-F238E27FC236}">
                <a16:creationId xmlns:a16="http://schemas.microsoft.com/office/drawing/2014/main" id="{F9C1EA70-453E-45D0-87F1-C725C975FDD1}"/>
              </a:ext>
            </a:extLst>
          </p:cNvPr>
          <p:cNvSpPr txBox="1"/>
          <p:nvPr/>
        </p:nvSpPr>
        <p:spPr>
          <a:xfrm>
            <a:off x="4610561" y="2668012"/>
            <a:ext cx="4533439" cy="3046988"/>
          </a:xfrm>
          <a:prstGeom prst="rect">
            <a:avLst/>
          </a:prstGeom>
          <a:solidFill>
            <a:schemeClr val="bg1"/>
          </a:solidFill>
        </p:spPr>
        <p:txBody>
          <a:bodyPr wrap="square" rtlCol="0">
            <a:spAutoFit/>
          </a:bodyPr>
          <a:lstStyle/>
          <a:p>
            <a:pPr indent="4763">
              <a:spcBef>
                <a:spcPts val="1200"/>
              </a:spcBef>
              <a:buNone/>
            </a:pPr>
            <a:r>
              <a:rPr lang="en-US" sz="1600" b="1" baseline="30000" dirty="0">
                <a:solidFill>
                  <a:srgbClr val="000000"/>
                </a:solidFill>
                <a:effectLst/>
                <a:latin typeface="Comic Sans MS" panose="030F0902030302020204" pitchFamily="66" charset="0"/>
                <a:ea typeface="Times New Roman" panose="02020603050405020304" pitchFamily="18" charset="0"/>
              </a:rPr>
              <a:t>7 </a:t>
            </a:r>
            <a:r>
              <a:rPr lang="en-US" sz="1600" dirty="0">
                <a:solidFill>
                  <a:srgbClr val="000000"/>
                </a:solidFill>
                <a:effectLst/>
                <a:latin typeface="Comic Sans MS" panose="030F0902030302020204" pitchFamily="66" charset="0"/>
                <a:ea typeface="Times New Roman" panose="02020603050405020304" pitchFamily="18" charset="0"/>
              </a:rPr>
              <a:t>He was oppressed, and he was afflicted,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yet he opened not his mouth;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u="sng" dirty="0">
                <a:solidFill>
                  <a:srgbClr val="000000"/>
                </a:solidFill>
                <a:effectLst/>
                <a:latin typeface="Comic Sans MS" panose="030F0902030302020204" pitchFamily="66" charset="0"/>
                <a:ea typeface="Times New Roman" panose="02020603050405020304" pitchFamily="18" charset="0"/>
              </a:rPr>
              <a:t>like a lamb that is led to the slaughter</a:t>
            </a:r>
            <a:r>
              <a:rPr lang="en-US" sz="1600" dirty="0">
                <a:solidFill>
                  <a:srgbClr val="000000"/>
                </a:solidFill>
                <a:effectLst/>
                <a:latin typeface="Comic Sans MS" panose="030F0902030302020204" pitchFamily="66" charset="0"/>
                <a:ea typeface="Times New Roman" panose="02020603050405020304" pitchFamily="18" charset="0"/>
              </a:rPr>
              <a:t>,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and like a sheep that before its shearers is silent,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so he opened not his mouth.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b="1" baseline="30000" dirty="0">
                <a:solidFill>
                  <a:srgbClr val="000000"/>
                </a:solidFill>
                <a:effectLst/>
                <a:latin typeface="Comic Sans MS" panose="030F0902030302020204" pitchFamily="66" charset="0"/>
                <a:ea typeface="Times New Roman" panose="02020603050405020304" pitchFamily="18" charset="0"/>
              </a:rPr>
              <a:t>8 </a:t>
            </a:r>
            <a:r>
              <a:rPr lang="en-US" sz="1600" dirty="0">
                <a:solidFill>
                  <a:srgbClr val="000000"/>
                </a:solidFill>
                <a:effectLst/>
                <a:latin typeface="Comic Sans MS" panose="030F0902030302020204" pitchFamily="66" charset="0"/>
                <a:ea typeface="Times New Roman" panose="02020603050405020304" pitchFamily="18" charset="0"/>
              </a:rPr>
              <a:t>By oppression and judgment </a:t>
            </a: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he was taken away;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and as for his generation, who considered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that he was cut off </a:t>
            </a:r>
          </a:p>
          <a:p>
            <a:pPr indent="4763">
              <a:buNone/>
            </a:pPr>
            <a:r>
              <a:rPr lang="en-US" sz="1600" dirty="0">
                <a:solidFill>
                  <a:srgbClr val="000000"/>
                </a:solidFill>
                <a:effectLst/>
                <a:latin typeface="Comic Sans MS" panose="030F0902030302020204" pitchFamily="66" charset="0"/>
                <a:ea typeface="Times New Roman" panose="02020603050405020304" pitchFamily="18" charset="0"/>
              </a:rPr>
              <a:t>out of the land of the living, </a:t>
            </a:r>
            <a:endParaRPr lang="en-AU" sz="1600" dirty="0">
              <a:solidFill>
                <a:srgbClr val="000000"/>
              </a:solidFill>
              <a:effectLst/>
              <a:latin typeface="Times New Roman" panose="02020603050405020304" pitchFamily="18" charset="0"/>
              <a:ea typeface="Times New Roman" panose="02020603050405020304" pitchFamily="18" charset="0"/>
            </a:endParaRPr>
          </a:p>
          <a:p>
            <a:pPr indent="4763">
              <a:buNone/>
            </a:pPr>
            <a:r>
              <a:rPr lang="en-US"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stricken for the transgression of my people?</a:t>
            </a:r>
            <a:r>
              <a:rPr lang="en-AU" sz="1600" dirty="0">
                <a:effectLst/>
              </a:rPr>
              <a:t> </a:t>
            </a:r>
            <a:endParaRPr lang="en-AU" sz="1600" dirty="0">
              <a:latin typeface="Comic Sans MS" panose="030F0902030302020204" pitchFamily="66" charset="0"/>
            </a:endParaRPr>
          </a:p>
        </p:txBody>
      </p:sp>
    </p:spTree>
    <p:extLst>
      <p:ext uri="{BB962C8B-B14F-4D97-AF65-F5344CB8AC3E}">
        <p14:creationId xmlns:p14="http://schemas.microsoft.com/office/powerpoint/2010/main" val="848818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10" name="TextBox 9">
            <a:extLst>
              <a:ext uri="{FF2B5EF4-FFF2-40B4-BE49-F238E27FC236}">
                <a16:creationId xmlns:a16="http://schemas.microsoft.com/office/drawing/2014/main" id="{62813589-1C5F-401F-AA06-EAA3A386B304}"/>
              </a:ext>
            </a:extLst>
          </p:cNvPr>
          <p:cNvSpPr txBox="1"/>
          <p:nvPr/>
        </p:nvSpPr>
        <p:spPr>
          <a:xfrm>
            <a:off x="0" y="0"/>
            <a:ext cx="9143999" cy="430887"/>
          </a:xfrm>
          <a:prstGeom prst="rect">
            <a:avLst/>
          </a:prstGeom>
          <a:noFill/>
        </p:spPr>
        <p:txBody>
          <a:bodyPr wrap="square" rtlCol="0">
            <a:spAutoFit/>
          </a:bodyPr>
          <a:lstStyle/>
          <a:p>
            <a:pPr marR="0" lvl="0" algn="ctr" defTabSz="457200" rtl="0" eaLnBrk="1" fontAlgn="auto" latinLnBrk="0" hangingPunct="1">
              <a:lnSpc>
                <a:spcPct val="100000"/>
              </a:lnSpc>
              <a:spcBef>
                <a:spcPts val="0"/>
              </a:spcBef>
              <a:spcAft>
                <a:spcPts val="0"/>
              </a:spcAft>
              <a:buClrTx/>
              <a:buSzTx/>
              <a:tabLst/>
              <a:defRPr/>
            </a:pPr>
            <a:r>
              <a:rPr lang="en-AU" sz="2200" dirty="0">
                <a:solidFill>
                  <a:srgbClr val="FFFF00"/>
                </a:solidFill>
                <a:latin typeface="Times New Roman" panose="02020603050405020304" pitchFamily="18" charset="0"/>
                <a:cs typeface="Times New Roman" panose="02020603050405020304" pitchFamily="18" charset="0"/>
              </a:rPr>
              <a:t>The Lamb of God, Who Takes Away the Sin of the World</a:t>
            </a:r>
          </a:p>
        </p:txBody>
      </p:sp>
      <p:sp>
        <p:nvSpPr>
          <p:cNvPr id="9" name="TextBox 8">
            <a:extLst>
              <a:ext uri="{FF2B5EF4-FFF2-40B4-BE49-F238E27FC236}">
                <a16:creationId xmlns:a16="http://schemas.microsoft.com/office/drawing/2014/main" id="{4DD7F426-2D9B-3B71-592C-CF19C083C71A}"/>
              </a:ext>
            </a:extLst>
          </p:cNvPr>
          <p:cNvSpPr txBox="1"/>
          <p:nvPr/>
        </p:nvSpPr>
        <p:spPr>
          <a:xfrm>
            <a:off x="66101" y="336596"/>
            <a:ext cx="7915619"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voice of one crying out in the wilderness, “Make straight the way of the Lord”.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1" name="TextBox 10">
            <a:extLst>
              <a:ext uri="{FF2B5EF4-FFF2-40B4-BE49-F238E27FC236}">
                <a16:creationId xmlns:a16="http://schemas.microsoft.com/office/drawing/2014/main" id="{2D1B8135-C957-0482-832A-955AB889742B}"/>
              </a:ext>
            </a:extLst>
          </p:cNvPr>
          <p:cNvSpPr txBox="1"/>
          <p:nvPr/>
        </p:nvSpPr>
        <p:spPr>
          <a:xfrm>
            <a:off x="578387" y="573968"/>
            <a:ext cx="8565613"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Preaching and baptism of JB – a call to repentance.  </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Crooked hearts &amp; the spiritually hard, dry, rough places being levelled up.</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God can square-up and level a crooked, sinful heart.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Word of God will stand forever.  Jesus Christ is “The Word”. </a:t>
            </a:r>
          </a:p>
        </p:txBody>
      </p:sp>
      <p:sp>
        <p:nvSpPr>
          <p:cNvPr id="12" name="TextBox 11">
            <a:extLst>
              <a:ext uri="{FF2B5EF4-FFF2-40B4-BE49-F238E27FC236}">
                <a16:creationId xmlns:a16="http://schemas.microsoft.com/office/drawing/2014/main" id="{1EC1935D-F33D-66CB-003E-E11ED87DB32C}"/>
              </a:ext>
            </a:extLst>
          </p:cNvPr>
          <p:cNvSpPr txBox="1"/>
          <p:nvPr/>
        </p:nvSpPr>
        <p:spPr>
          <a:xfrm>
            <a:off x="11017" y="1658618"/>
            <a:ext cx="913298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JB pointed to Jesus at His 1</a:t>
            </a:r>
            <a:r>
              <a:rPr kumimoji="0" lang="en-AU" u="none" strike="noStrike" kern="1200" cap="none" spc="0" normalizeH="0" baseline="30000" noProof="0" dirty="0">
                <a:ln>
                  <a:noFill/>
                </a:ln>
                <a:solidFill>
                  <a:srgbClr val="FFFF00"/>
                </a:solidFill>
                <a:effectLst/>
                <a:uLnTx/>
                <a:uFillTx/>
                <a:latin typeface="Times New Roman" panose="02020603050405020304" pitchFamily="18" charset="0"/>
                <a:cs typeface="Times New Roman" panose="02020603050405020304" pitchFamily="18" charset="0"/>
              </a:rPr>
              <a:t>st</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coming, so we can be Spiritually straightened for His 2</a:t>
            </a:r>
            <a:r>
              <a:rPr kumimoji="0" lang="en-AU" u="none" strike="noStrike" kern="1200" cap="none" spc="0" normalizeH="0" baseline="30000" noProof="0" dirty="0">
                <a:ln>
                  <a:noFill/>
                </a:ln>
                <a:solidFill>
                  <a:srgbClr val="FFFF00"/>
                </a:solidFill>
                <a:effectLst/>
                <a:uLnTx/>
                <a:uFillTx/>
                <a:latin typeface="Times New Roman" panose="02020603050405020304" pitchFamily="18" charset="0"/>
                <a:cs typeface="Times New Roman" panose="02020603050405020304" pitchFamily="18" charset="0"/>
              </a:rPr>
              <a:t>nd</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coming.  </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3" name="TextBox 12">
            <a:extLst>
              <a:ext uri="{FF2B5EF4-FFF2-40B4-BE49-F238E27FC236}">
                <a16:creationId xmlns:a16="http://schemas.microsoft.com/office/drawing/2014/main" id="{4F2255B4-62BA-01FD-726B-440DC5BC9D0B}"/>
              </a:ext>
            </a:extLst>
          </p:cNvPr>
          <p:cNvSpPr txBox="1"/>
          <p:nvPr/>
        </p:nvSpPr>
        <p:spPr>
          <a:xfrm>
            <a:off x="236863" y="1917378"/>
            <a:ext cx="8907137"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Through Christ, our iniquity is atoned for and pardoned.</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are totally unworthy.  The Lord forgives us because of His great &amp; gracious mercy.</a:t>
            </a:r>
          </a:p>
        </p:txBody>
      </p:sp>
      <p:sp>
        <p:nvSpPr>
          <p:cNvPr id="2" name="TextBox 1">
            <a:extLst>
              <a:ext uri="{FF2B5EF4-FFF2-40B4-BE49-F238E27FC236}">
                <a16:creationId xmlns:a16="http://schemas.microsoft.com/office/drawing/2014/main" id="{A59E9702-A135-343C-B531-6F00DC45B185}"/>
              </a:ext>
            </a:extLst>
          </p:cNvPr>
          <p:cNvSpPr txBox="1"/>
          <p:nvPr/>
        </p:nvSpPr>
        <p:spPr>
          <a:xfrm>
            <a:off x="16526" y="2495763"/>
            <a:ext cx="913298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Sacrificial Lamb of God.  Jesus died in our place.  Justice served.  Forgiveness now possible.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 name="TextBox 2">
            <a:extLst>
              <a:ext uri="{FF2B5EF4-FFF2-40B4-BE49-F238E27FC236}">
                <a16:creationId xmlns:a16="http://schemas.microsoft.com/office/drawing/2014/main" id="{61DE0739-2331-F09E-4DB9-35E039996049}"/>
              </a:ext>
            </a:extLst>
          </p:cNvPr>
          <p:cNvSpPr txBox="1"/>
          <p:nvPr/>
        </p:nvSpPr>
        <p:spPr>
          <a:xfrm>
            <a:off x="236863" y="2754304"/>
            <a:ext cx="8907137"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God reveals to us, that Jesus is the Son of God.  All we have to do is believe.</a:t>
            </a:r>
          </a:p>
        </p:txBody>
      </p:sp>
      <p:sp>
        <p:nvSpPr>
          <p:cNvPr id="4" name="TextBox 3">
            <a:extLst>
              <a:ext uri="{FF2B5EF4-FFF2-40B4-BE49-F238E27FC236}">
                <a16:creationId xmlns:a16="http://schemas.microsoft.com/office/drawing/2014/main" id="{71A8DAC1-F56E-567A-90D5-0A0277A69D71}"/>
              </a:ext>
            </a:extLst>
          </p:cNvPr>
          <p:cNvSpPr txBox="1"/>
          <p:nvPr/>
        </p:nvSpPr>
        <p:spPr>
          <a:xfrm>
            <a:off x="3657601" y="3078645"/>
            <a:ext cx="5414791" cy="923330"/>
          </a:xfrm>
          <a:prstGeom prst="rect">
            <a:avLst/>
          </a:prstGeom>
          <a:noFill/>
          <a:ln w="12700">
            <a:solidFill>
              <a:schemeClr val="bg1"/>
            </a:solidFill>
          </a:ln>
        </p:spPr>
        <p:txBody>
          <a:bodyPr wrap="square" rtlCol="0">
            <a:spAutoFit/>
          </a:bodyPr>
          <a:lstStyle/>
          <a:p>
            <a:pPr marL="342900" indent="-342900" algn="l">
              <a:buFont typeface="+mj-lt"/>
              <a:buAutoNum type="arabicPeriod"/>
            </a:pPr>
            <a:r>
              <a:rPr lang="en-AU" dirty="0">
                <a:solidFill>
                  <a:schemeClr val="bg1"/>
                </a:solidFill>
                <a:latin typeface="Times New Roman" panose="02020603050405020304" pitchFamily="18" charset="0"/>
                <a:cs typeface="Times New Roman" panose="02020603050405020304" pitchFamily="18" charset="0"/>
              </a:rPr>
              <a:t>Christ takes away our greatest problem:  Sin.</a:t>
            </a:r>
          </a:p>
          <a:p>
            <a:pPr marL="342900" indent="-342900" algn="l">
              <a:buFont typeface="+mj-lt"/>
              <a:buAutoNum type="arabicPeriod"/>
            </a:pPr>
            <a:r>
              <a:rPr lang="en-AU" dirty="0">
                <a:solidFill>
                  <a:schemeClr val="bg1"/>
                </a:solidFill>
                <a:latin typeface="Times New Roman" panose="02020603050405020304" pitchFamily="18" charset="0"/>
                <a:cs typeface="Times New Roman" panose="02020603050405020304" pitchFamily="18" charset="0"/>
              </a:rPr>
              <a:t>He gives to us, our greatest helper:  The Holy Spirit.</a:t>
            </a:r>
          </a:p>
          <a:p>
            <a:pPr marL="342900" indent="-342900" algn="l">
              <a:buFont typeface="+mj-lt"/>
              <a:buAutoNum type="arabicPeriod"/>
            </a:pPr>
            <a:r>
              <a:rPr lang="en-AU" dirty="0">
                <a:solidFill>
                  <a:schemeClr val="bg1"/>
                </a:solidFill>
                <a:latin typeface="Times New Roman" panose="02020603050405020304" pitchFamily="18" charset="0"/>
                <a:cs typeface="Times New Roman" panose="02020603050405020304" pitchFamily="18" charset="0"/>
              </a:rPr>
              <a:t>He </a:t>
            </a:r>
            <a:r>
              <a:rPr lang="en-AU" b="1" dirty="0">
                <a:solidFill>
                  <a:schemeClr val="bg1"/>
                </a:solidFill>
                <a:latin typeface="Times New Roman" panose="02020603050405020304" pitchFamily="18" charset="0"/>
                <a:cs typeface="Times New Roman" panose="02020603050405020304" pitchFamily="18" charset="0"/>
              </a:rPr>
              <a:t>is</a:t>
            </a:r>
            <a:r>
              <a:rPr lang="en-AU" dirty="0">
                <a:solidFill>
                  <a:schemeClr val="bg1"/>
                </a:solidFill>
                <a:latin typeface="Times New Roman" panose="02020603050405020304" pitchFamily="18" charset="0"/>
                <a:cs typeface="Times New Roman" panose="02020603050405020304" pitchFamily="18" charset="0"/>
              </a:rPr>
              <a:t> the greatest:  The Son of God</a:t>
            </a:r>
          </a:p>
        </p:txBody>
      </p:sp>
      <p:sp>
        <p:nvSpPr>
          <p:cNvPr id="5" name="TextBox 4">
            <a:extLst>
              <a:ext uri="{FF2B5EF4-FFF2-40B4-BE49-F238E27FC236}">
                <a16:creationId xmlns:a16="http://schemas.microsoft.com/office/drawing/2014/main" id="{30398498-FEDA-FE3E-21D0-8848A3F456CA}"/>
              </a:ext>
            </a:extLst>
          </p:cNvPr>
          <p:cNvSpPr txBox="1"/>
          <p:nvPr/>
        </p:nvSpPr>
        <p:spPr>
          <a:xfrm>
            <a:off x="0" y="3878344"/>
            <a:ext cx="3696158"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Jesus is Baptising with the Holy Spirit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6" name="TextBox 5">
            <a:extLst>
              <a:ext uri="{FF2B5EF4-FFF2-40B4-BE49-F238E27FC236}">
                <a16:creationId xmlns:a16="http://schemas.microsoft.com/office/drawing/2014/main" id="{7C44B27B-ED7B-E180-BFF2-FD3FC73999EB}"/>
              </a:ext>
            </a:extLst>
          </p:cNvPr>
          <p:cNvSpPr txBox="1"/>
          <p:nvPr/>
        </p:nvSpPr>
        <p:spPr>
          <a:xfrm>
            <a:off x="49574" y="4153385"/>
            <a:ext cx="8907137" cy="1200329"/>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Washed by the Spirit (purity from sin)</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Enveloped by the Spirit (comforts us in trouble)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Filled by the Spirit (powered to serve Him)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Brought into Spiritual relationship (Fellowship with the Father &amp; Son &amp; with each other)</a:t>
            </a:r>
          </a:p>
        </p:txBody>
      </p:sp>
      <p:sp>
        <p:nvSpPr>
          <p:cNvPr id="14" name="TextBox 13">
            <a:extLst>
              <a:ext uri="{FF2B5EF4-FFF2-40B4-BE49-F238E27FC236}">
                <a16:creationId xmlns:a16="http://schemas.microsoft.com/office/drawing/2014/main" id="{5C0F9110-EF55-C748-BCE1-0DC68EBF151F}"/>
              </a:ext>
            </a:extLst>
          </p:cNvPr>
          <p:cNvSpPr txBox="1"/>
          <p:nvPr/>
        </p:nvSpPr>
        <p:spPr>
          <a:xfrm>
            <a:off x="-1" y="5320458"/>
            <a:ext cx="9143999" cy="369332"/>
          </a:xfrm>
          <a:prstGeom prst="rect">
            <a:avLst/>
          </a:prstGeom>
          <a:noFill/>
        </p:spPr>
        <p:txBody>
          <a:bodyPr wrap="square" rtlCol="0">
            <a:spAutoFit/>
          </a:bodyPr>
          <a:lstStyle/>
          <a:p>
            <a:pPr lvl="0" algn="ctr">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Son of God, Revealed to us, That we may have Spiritual Life.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Tree>
    <p:extLst>
      <p:ext uri="{BB962C8B-B14F-4D97-AF65-F5344CB8AC3E}">
        <p14:creationId xmlns:p14="http://schemas.microsoft.com/office/powerpoint/2010/main" val="223960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6" grpId="0"/>
      <p:bldP spid="14"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20710</TotalTime>
  <Words>1353</Words>
  <Application>Microsoft Macintosh PowerPoint</Application>
  <PresentationFormat>On-screen Show (16:10)</PresentationFormat>
  <Paragraphs>125</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332</cp:revision>
  <cp:lastPrinted>2026-01-10T06:08:39Z</cp:lastPrinted>
  <dcterms:created xsi:type="dcterms:W3CDTF">2024-07-12T04:24:48Z</dcterms:created>
  <dcterms:modified xsi:type="dcterms:W3CDTF">2026-01-16T08:34:04Z</dcterms:modified>
</cp:coreProperties>
</file>